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Raleway" charset="1" panose="00000000000000000000"/>
      <p:regular r:id="rId15"/>
    </p:embeddedFont>
    <p:embeddedFont>
      <p:font typeface="Raleway Bold" charset="1" panose="000000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2707" y="1028700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6279" y="1210468"/>
            <a:ext cx="8355442" cy="67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6"/>
              </a:lnSpc>
              <a:spcBef>
                <a:spcPct val="0"/>
              </a:spcBef>
            </a:pPr>
            <a:r>
              <a:rPr lang="en-US" sz="12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ARTIFICIAL INTELLIGENCE (AI)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582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162" y="4550628"/>
            <a:ext cx="6571967" cy="116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3"/>
              </a:lnSpc>
              <a:spcBef>
                <a:spcPct val="0"/>
              </a:spcBef>
            </a:pPr>
            <a:r>
              <a:rPr lang="en-US" sz="684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INTRODUCTION TO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3923" y="2864294"/>
            <a:ext cx="9625377" cy="497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1"/>
              </a:lnSpc>
            </a:pPr>
            <a:r>
              <a:rPr lang="en-US" sz="4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AI enables machines to perform tasks requiring human intelligence.</a:t>
            </a:r>
          </a:p>
          <a:p>
            <a:pPr algn="l">
              <a:lnSpc>
                <a:spcPts val="5711"/>
              </a:lnSpc>
            </a:pPr>
            <a:r>
              <a:rPr lang="en-US" sz="40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Includes learning, reasoning, pattern recognition, and decision-making.</a:t>
            </a:r>
          </a:p>
          <a:p>
            <a:pPr algn="l">
              <a:lnSpc>
                <a:spcPts val="5431"/>
              </a:lnSpc>
            </a:pPr>
            <a:r>
              <a:rPr lang="en-US" sz="3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Core technologies behind smart assistants, robotics, automation.</a:t>
            </a:r>
          </a:p>
          <a:p>
            <a:pPr algn="l">
              <a:lnSpc>
                <a:spcPts val="57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8701" y="1028700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1"/>
                </a:lnTo>
                <a:lnTo>
                  <a:pt x="0" y="211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82937" y="3127487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0907" y="1591779"/>
            <a:ext cx="10079179" cy="10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</a:pPr>
            <a:r>
              <a:rPr lang="en-US" sz="76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TECHNOLOGIES IN 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9662" y="4168113"/>
            <a:ext cx="12968677" cy="461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Machine Learning (ML)</a:t>
            </a:r>
          </a:p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Deep Learning (DL)</a:t>
            </a:r>
          </a:p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Natural Language Processing (NLP)</a:t>
            </a:r>
          </a:p>
          <a:p>
            <a:pPr algn="ctr">
              <a:lnSpc>
                <a:spcPts val="5389"/>
              </a:lnSpc>
            </a:pPr>
            <a:r>
              <a:rPr lang="en-US" sz="38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Computer Vision</a:t>
            </a:r>
          </a:p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Reinforcement Learning</a:t>
            </a:r>
          </a:p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Tools: Python, TensorFlow, PyTorch, OpenCV</a:t>
            </a:r>
          </a:p>
          <a:p>
            <a:pPr algn="ctr">
              <a:lnSpc>
                <a:spcPts val="524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0073" y="180067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3" y="0"/>
                </a:lnTo>
                <a:lnTo>
                  <a:pt x="10855513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15603" y="3950750"/>
            <a:ext cx="3086100" cy="3101262"/>
            <a:chOff x="0" y="0"/>
            <a:chExt cx="812800" cy="816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6518" y="4462162"/>
            <a:ext cx="6395930" cy="103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4"/>
              </a:lnSpc>
            </a:pPr>
            <a:r>
              <a:rPr lang="en-US" sz="738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INDIAN USE CASE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15603" y="2752384"/>
            <a:ext cx="3086100" cy="1198366"/>
            <a:chOff x="0" y="0"/>
            <a:chExt cx="812800" cy="315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74779" y="3943317"/>
            <a:ext cx="3086100" cy="3101262"/>
            <a:chOff x="0" y="0"/>
            <a:chExt cx="812800" cy="8167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74779" y="2744952"/>
            <a:ext cx="3086100" cy="1198366"/>
            <a:chOff x="0" y="0"/>
            <a:chExt cx="812800" cy="3156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033956" y="3935885"/>
            <a:ext cx="3086100" cy="3101262"/>
            <a:chOff x="0" y="0"/>
            <a:chExt cx="812800" cy="8167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033956" y="2737520"/>
            <a:ext cx="3086100" cy="1198366"/>
            <a:chOff x="0" y="0"/>
            <a:chExt cx="812800" cy="3156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515603" y="2943984"/>
            <a:ext cx="3086100" cy="433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Apollo Hospitals</a:t>
            </a:r>
          </a:p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AI-driven predictive analytics for early disease detection.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111792" y="3521713"/>
            <a:ext cx="2412074" cy="27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  Radiology image analysis.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4370969" y="3260502"/>
            <a:ext cx="2412074" cy="331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   Personalized treatment recommendations.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40207" t="0" r="-8505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78548" y="2388563"/>
            <a:ext cx="4311593" cy="1919525"/>
            <a:chOff x="0" y="0"/>
            <a:chExt cx="1135563" cy="5055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5563" cy="505554"/>
            </a:xfrm>
            <a:custGeom>
              <a:avLst/>
              <a:gdLst/>
              <a:ahLst/>
              <a:cxnLst/>
              <a:rect r="r" b="b" t="t" l="l"/>
              <a:pathLst>
                <a:path h="505554" w="1135563">
                  <a:moveTo>
                    <a:pt x="0" y="0"/>
                  </a:moveTo>
                  <a:lnTo>
                    <a:pt x="1135563" y="0"/>
                  </a:lnTo>
                  <a:lnTo>
                    <a:pt x="1135563" y="505554"/>
                  </a:lnTo>
                  <a:lnTo>
                    <a:pt x="0" y="50555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35563" cy="54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78548" y="4486039"/>
            <a:ext cx="4311593" cy="1785836"/>
            <a:chOff x="0" y="0"/>
            <a:chExt cx="1135563" cy="4703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5563" cy="470344"/>
            </a:xfrm>
            <a:custGeom>
              <a:avLst/>
              <a:gdLst/>
              <a:ahLst/>
              <a:cxnLst/>
              <a:rect r="r" b="b" t="t" l="l"/>
              <a:pathLst>
                <a:path h="470344" w="1135563">
                  <a:moveTo>
                    <a:pt x="0" y="0"/>
                  </a:moveTo>
                  <a:lnTo>
                    <a:pt x="1135563" y="0"/>
                  </a:lnTo>
                  <a:lnTo>
                    <a:pt x="1135563" y="470344"/>
                  </a:lnTo>
                  <a:lnTo>
                    <a:pt x="0" y="47034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35563" cy="508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78548" y="6452849"/>
            <a:ext cx="4311593" cy="1778702"/>
            <a:chOff x="0" y="0"/>
            <a:chExt cx="1135563" cy="468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5563" cy="468465"/>
            </a:xfrm>
            <a:custGeom>
              <a:avLst/>
              <a:gdLst/>
              <a:ahLst/>
              <a:cxnLst/>
              <a:rect r="r" b="b" t="t" l="l"/>
              <a:pathLst>
                <a:path h="468465" w="1135563">
                  <a:moveTo>
                    <a:pt x="0" y="0"/>
                  </a:moveTo>
                  <a:lnTo>
                    <a:pt x="1135563" y="0"/>
                  </a:lnTo>
                  <a:lnTo>
                    <a:pt x="1135563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35563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37726" y="2388563"/>
            <a:ext cx="281644" cy="28164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4934" y="2278588"/>
            <a:ext cx="6932193" cy="112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794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GLOBAL USE CASE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19370" y="2407613"/>
            <a:ext cx="3014945" cy="168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321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•  Tesla – Autonomous Vehicles</a:t>
            </a:r>
          </a:p>
          <a:p>
            <a:pPr algn="l">
              <a:lnSpc>
                <a:spcPts val="266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848959" y="4571053"/>
            <a:ext cx="4170770" cy="194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33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•    Uses deep learning and computer vision.</a:t>
            </a: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919370" y="6440975"/>
            <a:ext cx="4170770" cy="22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32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•  Enables self-driving features and real-time decision-making.</a:t>
            </a:r>
          </a:p>
          <a:p>
            <a:pPr algn="l">
              <a:lnSpc>
                <a:spcPts val="3365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8637726" y="4420706"/>
            <a:ext cx="281644" cy="2816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637726" y="6407901"/>
            <a:ext cx="281644" cy="28164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9324" y="2105297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9492" y="2789009"/>
            <a:ext cx="7524508" cy="4776155"/>
            <a:chOff x="0" y="0"/>
            <a:chExt cx="1165743" cy="739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7"/>
              <a:stretch>
                <a:fillRect l="0" t="-2514" r="0" b="-251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71540" y="2201742"/>
            <a:ext cx="7687760" cy="106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1"/>
              </a:lnSpc>
              <a:spcBef>
                <a:spcPct val="0"/>
              </a:spcBef>
            </a:pPr>
            <a:r>
              <a:rPr lang="en-US" sz="625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CAREER OPPORTUNITIES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71540" y="3684973"/>
            <a:ext cx="8251959" cy="419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AI Engineer, ML Engineer, Data Scientist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NLP Engineer, Computer Vision Engineer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Skills: Python, ML/DL, Statistics, Cloud Tools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High demand across healthcare, finance, automotive, retail</a:t>
            </a:r>
          </a:p>
          <a:p>
            <a:pPr algn="l">
              <a:lnSpc>
                <a:spcPts val="622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581" y="3365365"/>
            <a:ext cx="6297726" cy="131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9"/>
              </a:lnSpc>
            </a:pPr>
            <a:r>
              <a:rPr lang="en-US" sz="93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REFLECTION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504866" y="1397506"/>
            <a:ext cx="7047684" cy="1665211"/>
            <a:chOff x="0" y="0"/>
            <a:chExt cx="1856180" cy="4385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6180" cy="438574"/>
            </a:xfrm>
            <a:custGeom>
              <a:avLst/>
              <a:gdLst/>
              <a:ahLst/>
              <a:cxnLst/>
              <a:rect r="r" b="b" t="t" l="l"/>
              <a:pathLst>
                <a:path h="438574" w="1856180">
                  <a:moveTo>
                    <a:pt x="0" y="0"/>
                  </a:moveTo>
                  <a:lnTo>
                    <a:pt x="1856180" y="0"/>
                  </a:lnTo>
                  <a:lnTo>
                    <a:pt x="1856180" y="438574"/>
                  </a:lnTo>
                  <a:lnTo>
                    <a:pt x="0" y="43857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856180" cy="50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•  AI aligns with my interest in problem-solving and innovation.</a:t>
              </a:r>
            </a:p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4866" y="4676797"/>
            <a:ext cx="7047684" cy="1355752"/>
            <a:chOff x="0" y="0"/>
            <a:chExt cx="1856180" cy="3570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6180" cy="357071"/>
            </a:xfrm>
            <a:custGeom>
              <a:avLst/>
              <a:gdLst/>
              <a:ahLst/>
              <a:cxnLst/>
              <a:rect r="r" b="b" t="t" l="l"/>
              <a:pathLst>
                <a:path h="357071" w="1856180">
                  <a:moveTo>
                    <a:pt x="0" y="0"/>
                  </a:moveTo>
                  <a:lnTo>
                    <a:pt x="1856180" y="0"/>
                  </a:lnTo>
                  <a:lnTo>
                    <a:pt x="1856180" y="357071"/>
                  </a:lnTo>
                  <a:lnTo>
                    <a:pt x="0" y="35707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56180" cy="39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04866" y="3158618"/>
            <a:ext cx="7047684" cy="157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 I have basic Python skills and logical thinking.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04866" y="6221753"/>
            <a:ext cx="6846671" cy="147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32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•  Goal: Become an AI Engineer or Data Scientist.</a:t>
            </a:r>
          </a:p>
          <a:p>
            <a:pPr algn="ctr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562512" y="4695847"/>
            <a:ext cx="6932392" cy="105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322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•  Aim to learn ML, DL, statistics, and work on real projects.</a:t>
            </a:r>
          </a:p>
          <a:p>
            <a:pPr algn="ctr">
              <a:lnSpc>
                <a:spcPts val="12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7342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8743" y="3761826"/>
            <a:ext cx="9490515" cy="248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DAG5ZYwuq58</dc:identifier>
  <dcterms:modified xsi:type="dcterms:W3CDTF">2011-08-01T06:04:30Z</dcterms:modified>
  <cp:revision>1</cp:revision>
  <dc:title>Purple Blue Gradient Modern Metaverse Futuristic Presentation</dc:title>
</cp:coreProperties>
</file>